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4" r:id="rId3"/>
    <p:sldId id="314" r:id="rId4"/>
    <p:sldId id="326" r:id="rId5"/>
    <p:sldId id="308" r:id="rId6"/>
    <p:sldId id="327" r:id="rId7"/>
    <p:sldId id="307" r:id="rId8"/>
    <p:sldId id="321" r:id="rId9"/>
    <p:sldId id="324" r:id="rId10"/>
    <p:sldId id="323" r:id="rId11"/>
    <p:sldId id="325" r:id="rId12"/>
    <p:sldId id="31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F6FF6-B778-46E1-97BA-769483D14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325B73-3AE3-4C7B-95F7-0DA0DB182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0F907-BB71-4611-9764-0EAA355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B7605D-2536-4F8E-BDB6-DF4318F9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24AB3-1D6E-46DB-9D87-DD5EAB14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382D5-EC41-4F6B-ACE7-43EB72DE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9EA6B8-A13A-47C0-9EE6-27F0B7480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F929D-0684-4973-8A0D-C985D48D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C83246-6ED6-4717-AE5D-44B0D270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7F9C50-9EA4-43C0-B929-2EF4EAAC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02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286B91-163B-4DCA-8C9B-05B2BD46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0B92B5-9640-482E-A5AE-820E76F7E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46602-5EF9-4BF7-A8BC-AC14DC24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3A76D-1AA0-420E-9271-E05AE66D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681B7-AE18-437C-8058-00C00AA3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3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33A62-4304-476B-B825-3048F6C2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A7E41-982B-480D-BF93-F22964038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A7D8D-F84E-47AD-A691-E6BCCB5D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1B926-700F-4FFB-BF7D-2EDC4448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9CC2E-583C-4711-BA6B-BA75D6D2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8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27807-0DF0-4D21-9D97-0E15EAA1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6665A7-EB51-4D4D-BCA7-F73273BF3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4B946-8310-4E25-B5D4-0D59BB02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36212D-9BE0-4994-81A9-217CCFCE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884ECC-7052-4FDF-AAC6-0CC10927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9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D39FA-AA9E-4494-9753-3BB12B00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4E68B-BC64-4B4F-B376-A47FDF70C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D56C57-BFC1-4CA1-9E32-C7A5DE3E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1024B-CD21-45EC-8E7A-67DDAA6E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5374F4-10D7-4ED8-B7BF-84D3F3C4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DEB6CF-6D73-4BE4-9288-33B7AFD0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5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4BE7F-7195-41D7-9E19-7A74D51D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566B96-807E-4EF7-906D-649813D04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29B3A-77DA-4313-970A-515022C9F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447D2-2082-4B9E-9535-519C0D57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5C9923-83AB-48A5-8CD2-A5362DF4A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782C15-D86B-434F-B912-3D942474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58F0-B8E8-4F99-9774-31E47650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5C75E0-8915-4C8D-B159-0DFF9BF3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55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D7611-79B1-461A-AEB3-4C1111B2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234825-E7C6-43B9-BB68-5E7D08D0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DD759F-8DE2-4CA8-978F-15D25875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C3F54-9A75-46D5-A798-8C4F553F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27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CDA7D7-4B7E-4DE9-8E09-36310682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44345E-5E45-4E04-ADC0-873120BF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93B148-4414-41D6-9AEC-0704B846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9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1F71D-48AA-4B07-B9EB-7D590D7A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F1DAD-F49F-4FE1-9562-EF0DE5EE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A1341-51AC-4082-A112-22ED6408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AB9C5E-B818-4A55-849B-FE72557F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830E77-B067-4F47-9E31-4BB7C936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4D3584-6E69-475C-801D-6FBD2814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0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9512E-1B5B-4FA0-9E0B-591E1EC7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1A55F4-C152-42FB-A18B-2AF60B66A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49BC72-037E-4429-88DE-DD83D44D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10FF6B-40DC-4215-8154-01EAFEE6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AE1BDC-8EB3-4696-B4CB-21777581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6926A0-4E3B-4E46-B73B-4BE1938C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41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34EAE-DF4E-46D6-87E3-18CCA7F2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FC8F3-9563-448A-A5AC-6A546CF48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CAABF-2F95-421F-961B-BE9410702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4D65-4673-4486-8B52-5B300CA5C90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A4CE6-D3C1-4148-ADBE-70DDD7075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EF7C1-20A2-4134-920B-0E29C407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F706D-B505-454E-9555-21637005E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33BE2-19DE-4BBD-BD47-4552FC42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295" y="2555920"/>
            <a:ext cx="4063409" cy="1325563"/>
          </a:xfrm>
        </p:spPr>
        <p:txBody>
          <a:bodyPr/>
          <a:lstStyle/>
          <a:p>
            <a:r>
              <a:rPr lang="en-US" altLang="zh-CN" dirty="0"/>
              <a:t>17302</a:t>
            </a:r>
            <a:r>
              <a:rPr lang="zh-CN" altLang="en-US" dirty="0"/>
              <a:t>测试结果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6355B-DFA3-46A9-B11C-D30FAC27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05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87D0-2248-4E84-B8A0-F5345296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Give three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AB404-AE1C-431D-9AF1-8384DFA5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7CD17-3D3A-4A4F-9A0D-66FA6AFF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82" y="1690687"/>
            <a:ext cx="4564695" cy="435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8D52AF-A02E-48E5-8BA9-A3C3D5BD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87" y="1690687"/>
            <a:ext cx="437541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12145-0D3F-4826-9B34-E9A557E6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2C205-FDEE-477A-82C1-F4A8BF90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通过诸多类似</a:t>
            </a:r>
            <a:r>
              <a:rPr lang="en-US" altLang="zh-CN" dirty="0"/>
              <a:t>ID(1)</a:t>
            </a:r>
            <a:r>
              <a:rPr lang="zh-CN" altLang="en-US" dirty="0"/>
              <a:t>的结果，我们发现可以简化</a:t>
            </a:r>
            <a:r>
              <a:rPr lang="en-US" altLang="zh-CN" dirty="0"/>
              <a:t>soma</a:t>
            </a:r>
            <a:r>
              <a:rPr lang="zh-CN" altLang="en-US" dirty="0"/>
              <a:t>检测的程序</a:t>
            </a:r>
            <a:endParaRPr lang="en-US" altLang="zh-CN" dirty="0"/>
          </a:p>
          <a:p>
            <a:r>
              <a:rPr lang="zh-CN" altLang="en-US" dirty="0"/>
              <a:t>即：不需要详细区分</a:t>
            </a:r>
            <a:r>
              <a:rPr lang="en-US" altLang="zh-CN" dirty="0">
                <a:solidFill>
                  <a:srgbClr val="FF0000"/>
                </a:solidFill>
              </a:rPr>
              <a:t>soma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glia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归为一类即可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zh-CN" altLang="en-US" dirty="0"/>
              <a:t>，标记</a:t>
            </a:r>
            <a:r>
              <a:rPr lang="en-US" altLang="zh-CN" dirty="0"/>
              <a:t>glia</a:t>
            </a:r>
            <a:r>
              <a:rPr lang="zh-CN" altLang="en-US" dirty="0"/>
              <a:t>当作</a:t>
            </a:r>
            <a:r>
              <a:rPr lang="en-US" altLang="zh-CN" dirty="0"/>
              <a:t>soma</a:t>
            </a:r>
            <a:r>
              <a:rPr lang="zh-CN" altLang="en-US" dirty="0"/>
              <a:t>点，会提升程序的可靠性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1C46D-CF52-46F8-9C02-898EA435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2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B1AFB-19C8-470E-8F3A-D9E7DF2D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08FD6-D4A3-4144-87A0-795CAF14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</a:t>
            </a:r>
            <a:r>
              <a:rPr lang="zh-CN" altLang="en-US" dirty="0"/>
              <a:t> </a:t>
            </a:r>
            <a:r>
              <a:rPr lang="en-US" altLang="zh-CN" dirty="0"/>
              <a:t>can </a:t>
            </a:r>
            <a:r>
              <a:rPr lang="en-US" altLang="zh-CN" dirty="0">
                <a:solidFill>
                  <a:srgbClr val="FF0000"/>
                </a:solidFill>
              </a:rPr>
              <a:t>improve</a:t>
            </a:r>
            <a:r>
              <a:rPr lang="en-US" altLang="zh-CN" dirty="0"/>
              <a:t> the tracing result when there are </a:t>
            </a:r>
            <a:r>
              <a:rPr lang="en-US" altLang="zh-CN" dirty="0">
                <a:solidFill>
                  <a:srgbClr val="FF0000"/>
                </a:solidFill>
              </a:rPr>
              <a:t>multiple somas</a:t>
            </a:r>
            <a:r>
              <a:rPr lang="en-US" altLang="zh-CN" dirty="0"/>
              <a:t> in the volume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 </a:t>
            </a:r>
            <a:r>
              <a:rPr lang="en-US" altLang="zh-CN" dirty="0">
                <a:solidFill>
                  <a:srgbClr val="FF0000"/>
                </a:solidFill>
              </a:rPr>
              <a:t>can also handle single soma </a:t>
            </a:r>
            <a:r>
              <a:rPr lang="en-US" altLang="zh-CN" dirty="0"/>
              <a:t>cases, just as APP2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In summary, app3.1 is not worse than app2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We can use the </a:t>
            </a:r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en-US" altLang="zh-CN" dirty="0"/>
              <a:t>to any algorithms such as: APP1, Monte-Carlo and so 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4B01D-EB04-47B4-AD2B-3673A72C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4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B33017-4BFF-4EBF-9ACC-AA41F232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7" y="964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Overall results:</a:t>
            </a:r>
            <a:br>
              <a:rPr lang="en-US" altLang="zh-CN" dirty="0"/>
            </a:br>
            <a:r>
              <a:rPr lang="en-US" altLang="zh-CN" dirty="0"/>
              <a:t>-APP3.1 vs. APP2 auto tracing in 512</a:t>
            </a:r>
            <a:r>
              <a:rPr lang="en-US" altLang="zh-CN" baseline="30000" dirty="0"/>
              <a:t>3</a:t>
            </a:r>
            <a:r>
              <a:rPr lang="en-US" altLang="zh-CN" dirty="0"/>
              <a:t> volume</a:t>
            </a:r>
            <a:r>
              <a:rPr lang="en-US" altLang="zh-CN" baseline="30000" dirty="0"/>
              <a:t>  </a:t>
            </a:r>
            <a:endParaRPr lang="zh-CN" altLang="en-US" baseline="300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2256E7-9FC1-4425-843F-2FB60224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D48E3D-F6AB-4257-990E-9A6F9B1A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51" y="1386316"/>
            <a:ext cx="877374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8496-3727-473D-B4AA-A91204C5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[Result 1]: ID(8) Nearby cells: 7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B7A625-5911-4588-8228-706C728E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84" y="1783095"/>
            <a:ext cx="4549376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4CC06E-DECC-4CA2-8846-03819A69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27" y="1783095"/>
            <a:ext cx="4152599" cy="4351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34EED-E5D3-44ED-8637-528519E9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20" y="6330950"/>
            <a:ext cx="6896100" cy="32385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FA0130F-6C85-4DBA-83A9-B8CF4ABE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6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052363A0-D3B6-41B0-94DF-62BBB189F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637" y="382718"/>
            <a:ext cx="2881158" cy="2888988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3A51EC1-7A3B-4E73-B395-D8E5984E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59" y="382718"/>
            <a:ext cx="2970598" cy="2888988"/>
          </a:xfrm>
          <a:prstGeom prst="rect">
            <a:avLst/>
          </a:prstGeom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D4646B30-4B4D-467D-8957-5BEE8DE7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921" y="382718"/>
            <a:ext cx="2981019" cy="28889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EF3D6B-AA5F-4CF1-8D91-8F36EF46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81" y="3768899"/>
            <a:ext cx="1453022" cy="30891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DAD4CB-928F-4B54-815C-D1A532731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3523" y="3768898"/>
            <a:ext cx="938509" cy="30891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713471-6D90-43A4-B528-41FE3E0DCB39}"/>
              </a:ext>
            </a:extLst>
          </p:cNvPr>
          <p:cNvSpPr txBox="1"/>
          <p:nvPr/>
        </p:nvSpPr>
        <p:spPr>
          <a:xfrm>
            <a:off x="1476462" y="3355596"/>
            <a:ext cx="885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manual                                          APP2                                                   APP3.1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6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49C9-E812-40A5-90BC-EA014CD0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[Result 2]: ID(87) Nearby cells:88 92 93 94 95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31EA8C-47F0-48C1-B212-DBBA36F5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55" y="6226175"/>
            <a:ext cx="6791325" cy="266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9B0421-911D-4956-9B0A-BEB48AAC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2" y="1690688"/>
            <a:ext cx="4574044" cy="43513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98D7B-FFEE-47B7-B3BB-DD4DFEA5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88" y="1690688"/>
            <a:ext cx="4368138" cy="4351338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3846981-40D6-4BDF-A328-E6F86D9C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1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56611F-3135-4539-88F7-5A5CCC0AA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287" y="257621"/>
            <a:ext cx="3369573" cy="33508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9B7B6A-5989-49E3-B320-9A1753A4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05" y="3977833"/>
            <a:ext cx="833217" cy="2861047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33C92FC5-FE46-4B21-A43A-0C5D7BAE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45" y="257621"/>
            <a:ext cx="3310507" cy="3350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6C174B-181B-4F14-9EBF-2B3DBF9A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819" y="4008719"/>
            <a:ext cx="1640088" cy="2901951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29D6A4B5-5E93-4E81-8040-A5D192BFC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459" y="226735"/>
            <a:ext cx="3159673" cy="3350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F2A76-4FBB-43C0-B794-93A76A63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91209" y="3996953"/>
            <a:ext cx="811692" cy="28610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89E91D-B154-4AD9-80CE-3BA6773CF5BE}"/>
              </a:ext>
            </a:extLst>
          </p:cNvPr>
          <p:cNvSpPr txBox="1"/>
          <p:nvPr/>
        </p:nvSpPr>
        <p:spPr>
          <a:xfrm>
            <a:off x="1666612" y="3608501"/>
            <a:ext cx="885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manual                                             APP2                                                   APP3.1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41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CCCC-700C-4A6D-8911-5908D34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[Result 3]: ID(115): where results of APP3.1 = APP2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4503FD-DEC5-4BB3-900E-17D448D5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752" y="1690688"/>
            <a:ext cx="4449294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59F1C-C735-4F98-AF1B-AFCD9003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6" y="6141149"/>
            <a:ext cx="7077075" cy="276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D793A-DEDB-45B9-9C06-0E852FC01ED8}"/>
              </a:ext>
            </a:extLst>
          </p:cNvPr>
          <p:cNvSpPr txBox="1"/>
          <p:nvPr/>
        </p:nvSpPr>
        <p:spPr>
          <a:xfrm>
            <a:off x="9253057" y="1690688"/>
            <a:ext cx="2762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虽然同一个</a:t>
            </a:r>
            <a:r>
              <a:rPr lang="en-US" altLang="zh-CN" dirty="0"/>
              <a:t>block</a:t>
            </a:r>
            <a:r>
              <a:rPr lang="zh-CN" altLang="en-US" dirty="0"/>
              <a:t>有多个</a:t>
            </a:r>
            <a:r>
              <a:rPr lang="en-US" altLang="zh-CN" dirty="0"/>
              <a:t>soma</a:t>
            </a:r>
            <a:r>
              <a:rPr lang="zh-CN" altLang="en-US" dirty="0"/>
              <a:t>，但是没有相互影响因此：</a:t>
            </a:r>
            <a:endParaRPr lang="en-US" altLang="zh-CN" dirty="0"/>
          </a:p>
          <a:p>
            <a:r>
              <a:rPr lang="en-US" altLang="zh-CN" dirty="0"/>
              <a:t>App2==App3.1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注：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类似情况还有以下编号神经元</a:t>
            </a:r>
            <a:endParaRPr lang="en-US" altLang="zh-CN" dirty="0"/>
          </a:p>
          <a:p>
            <a:r>
              <a:rPr lang="en-US" altLang="zh-CN" dirty="0"/>
              <a:t>28 30 96 114 116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858454-033A-4E3D-8669-773A6A14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5" y="1690688"/>
            <a:ext cx="4394251" cy="4351338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B10A7-9C39-4318-9C60-DBB5A2D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7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423B7-A7B5-46F4-BE71-210BFF1E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[Result 4]: ID(1): containing glia cell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1C88FC-0538-424C-AE5D-3C02FDC7B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43" y="1780738"/>
            <a:ext cx="453201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C3D10-C040-4D2C-828E-FB7B179B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CBC16E-218A-4D58-9A36-EE0CB96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58" y="1780738"/>
            <a:ext cx="5746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9788B-0156-4590-AD46-E29BD0F1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27" y="365125"/>
            <a:ext cx="9420447" cy="1325563"/>
          </a:xfrm>
        </p:spPr>
        <p:txBody>
          <a:bodyPr/>
          <a:lstStyle/>
          <a:p>
            <a:r>
              <a:rPr lang="en-US" altLang="zh-CN" dirty="0"/>
              <a:t>Give two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B99E6-9D94-4719-B6AB-E14CBB2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DAD153-B1FF-4A5B-AC0D-47C4B066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915" y="1847850"/>
            <a:ext cx="4488811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05E4A6-2374-47BB-8878-1F71B181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66" y="1847850"/>
            <a:ext cx="4417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220</Words>
  <Application>Microsoft Office PowerPoint</Application>
  <PresentationFormat>宽屏</PresentationFormat>
  <Paragraphs>35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17302测试结果</vt:lpstr>
      <vt:lpstr>Overall results: -APP3.1 vs. APP2 auto tracing in 5123 volume  </vt:lpstr>
      <vt:lpstr>[Result 1]: ID(8) Nearby cells: 7</vt:lpstr>
      <vt:lpstr>PowerPoint 演示文稿</vt:lpstr>
      <vt:lpstr>[Result 2]: ID(87) Nearby cells:88 92 93 94 95</vt:lpstr>
      <vt:lpstr>PowerPoint 演示文稿</vt:lpstr>
      <vt:lpstr>[Result 3]: ID(115): where results of APP3.1 = APP2</vt:lpstr>
      <vt:lpstr>[Result 4]: ID(1): containing glia cell</vt:lpstr>
      <vt:lpstr>Give two markers using app3.1</vt:lpstr>
      <vt:lpstr>Give three markers using app3.1</vt:lpstr>
      <vt:lpstr>Discussions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17302测试结果</dc:title>
  <dc:creator>鹏 王</dc:creator>
  <cp:lastModifiedBy>鹏 王</cp:lastModifiedBy>
  <cp:revision>9</cp:revision>
  <dcterms:created xsi:type="dcterms:W3CDTF">2018-12-28T04:05:09Z</dcterms:created>
  <dcterms:modified xsi:type="dcterms:W3CDTF">2018-12-28T04:44:24Z</dcterms:modified>
</cp:coreProperties>
</file>